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6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4BD7-E046-4965-A988-1620B3E3C550}" type="datetimeFigureOut">
              <a:rPr lang="en-GB" smtClean="0"/>
              <a:t>18/03/2013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7432-6463-47C3-AA7A-C877855C5C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0813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4BD7-E046-4965-A988-1620B3E3C550}" type="datetimeFigureOut">
              <a:rPr lang="en-GB" smtClean="0"/>
              <a:t>18/03/2013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7432-6463-47C3-AA7A-C877855C5C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660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4BD7-E046-4965-A988-1620B3E3C550}" type="datetimeFigureOut">
              <a:rPr lang="en-GB" smtClean="0"/>
              <a:t>18/03/2013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7432-6463-47C3-AA7A-C877855C5C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422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4BD7-E046-4965-A988-1620B3E3C550}" type="datetimeFigureOut">
              <a:rPr lang="en-GB" smtClean="0"/>
              <a:t>18/03/2013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7432-6463-47C3-AA7A-C877855C5C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405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4BD7-E046-4965-A988-1620B3E3C550}" type="datetimeFigureOut">
              <a:rPr lang="en-GB" smtClean="0"/>
              <a:t>18/03/2013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7432-6463-47C3-AA7A-C877855C5C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22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4BD7-E046-4965-A988-1620B3E3C550}" type="datetimeFigureOut">
              <a:rPr lang="en-GB" smtClean="0"/>
              <a:t>18/03/2013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7432-6463-47C3-AA7A-C877855C5C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045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4BD7-E046-4965-A988-1620B3E3C550}" type="datetimeFigureOut">
              <a:rPr lang="en-GB" smtClean="0"/>
              <a:t>18/03/2013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7432-6463-47C3-AA7A-C877855C5C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701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4BD7-E046-4965-A988-1620B3E3C550}" type="datetimeFigureOut">
              <a:rPr lang="en-GB" smtClean="0"/>
              <a:t>18/03/2013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7432-6463-47C3-AA7A-C877855C5C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888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4BD7-E046-4965-A988-1620B3E3C550}" type="datetimeFigureOut">
              <a:rPr lang="en-GB" smtClean="0"/>
              <a:t>18/03/2013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7432-6463-47C3-AA7A-C877855C5C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625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4BD7-E046-4965-A988-1620B3E3C550}" type="datetimeFigureOut">
              <a:rPr lang="en-GB" smtClean="0"/>
              <a:t>18/03/2013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7432-6463-47C3-AA7A-C877855C5C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223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4BD7-E046-4965-A988-1620B3E3C550}" type="datetimeFigureOut">
              <a:rPr lang="en-GB" smtClean="0"/>
              <a:t>18/03/2013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7432-6463-47C3-AA7A-C877855C5C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632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14BD7-E046-4965-A988-1620B3E3C550}" type="datetimeFigureOut">
              <a:rPr lang="en-GB" smtClean="0"/>
              <a:t>18/03/2013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57432-6463-47C3-AA7A-C877855C5C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723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659892" y="116633"/>
            <a:ext cx="1448612" cy="7919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7740352" y="764704"/>
            <a:ext cx="1296144" cy="71921"/>
          </a:xfrm>
          <a:prstGeom prst="rect">
            <a:avLst/>
          </a:prstGeom>
          <a:solidFill>
            <a:srgbClr val="FFFFFF"/>
          </a:solidFill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GB" sz="1400" b="1" dirty="0">
              <a:latin typeface="Tahoma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740352" y="260648"/>
            <a:ext cx="1224136" cy="4000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/>
          <a:lstStyle/>
          <a:p>
            <a:r>
              <a:rPr lang="en-GB" sz="1400" dirty="0">
                <a:solidFill>
                  <a:srgbClr val="FFFFFF"/>
                </a:solidFill>
                <a:latin typeface="Tahoma" pitchFamily="34" charset="0"/>
              </a:rPr>
              <a:t>the </a:t>
            </a:r>
            <a:r>
              <a:rPr lang="en-GB" sz="1400" dirty="0" smtClean="0">
                <a:solidFill>
                  <a:srgbClr val="FFFFFF"/>
                </a:solidFill>
                <a:latin typeface="Tahoma" pitchFamily="34" charset="0"/>
              </a:rPr>
              <a:t>church of</a:t>
            </a:r>
            <a:endParaRPr lang="en-GB" sz="1400" dirty="0">
              <a:solidFill>
                <a:srgbClr val="FFFFFF"/>
              </a:solidFill>
              <a:latin typeface="Tahoma" pitchFamily="34" charset="0"/>
            </a:endParaRPr>
          </a:p>
          <a:p>
            <a:endParaRPr lang="en-GB" sz="1400" dirty="0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7740352" y="152476"/>
            <a:ext cx="1336016" cy="9009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GB" sz="900" b="1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7576938" y="472244"/>
            <a:ext cx="1459558" cy="2924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r"/>
            <a:r>
              <a:rPr lang="en-GB" sz="1100" dirty="0">
                <a:solidFill>
                  <a:srgbClr val="FFFFFF"/>
                </a:solidFill>
                <a:latin typeface="Myriad Web Pro" charset="0"/>
              </a:rPr>
              <a:t> </a:t>
            </a:r>
            <a:r>
              <a:rPr lang="en-GB" sz="1400" dirty="0" smtClean="0">
                <a:solidFill>
                  <a:srgbClr val="FFFFFF"/>
                </a:solidFill>
                <a:latin typeface="Tahoma" pitchFamily="34" charset="0"/>
              </a:rPr>
              <a:t>saint </a:t>
            </a:r>
            <a:r>
              <a:rPr lang="en-GB" sz="1400" dirty="0" err="1" smtClean="0">
                <a:solidFill>
                  <a:srgbClr val="FFFFFF"/>
                </a:solidFill>
                <a:latin typeface="Tahoma" pitchFamily="34" charset="0"/>
              </a:rPr>
              <a:t>barnabus</a:t>
            </a:r>
            <a:endParaRPr lang="en-GB" sz="1400" dirty="0">
              <a:solidFill>
                <a:srgbClr val="FFFFFF"/>
              </a:solidFill>
              <a:latin typeface="Tahoma" pitchFamily="34" charset="0"/>
            </a:endParaRPr>
          </a:p>
          <a:p>
            <a:pPr algn="r"/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4932040" y="26621"/>
            <a:ext cx="2448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Order of Service</a:t>
            </a:r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721" y="1196752"/>
            <a:ext cx="2746703" cy="1958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000000" mc:Ignorable="a14" a14:legacySpreadsheetColorIndex="64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xmlns:mc="http://schemas.openxmlformats.org/markup-compatibility/2006" val="FFFFFF" mc:Ignorable="a14" a14:legacySpreadsheetColorIndex="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41721" y="3574757"/>
            <a:ext cx="2602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forum studio theatre</a:t>
            </a:r>
          </a:p>
          <a:p>
            <a:pPr algn="ctr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GB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13</a:t>
            </a:r>
            <a:r>
              <a:rPr lang="en-GB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April 2013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40980" y="3212976"/>
            <a:ext cx="3139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by arrangement with Tiger Aspect Productions  and in aid of Comic Relief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08104" y="3016771"/>
            <a:ext cx="29426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by Richard Curtis and Paul Mayhew-Archer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36512" y="-376"/>
            <a:ext cx="45720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Bless You For Watching</a:t>
            </a:r>
          </a:p>
          <a:p>
            <a:r>
              <a:rPr lang="en-GB" sz="1100" dirty="0">
                <a:latin typeface="AvantGarde Bk BT" pitchFamily="34" charset="0"/>
              </a:rPr>
              <a:t>In order of appearance</a:t>
            </a:r>
          </a:p>
          <a:p>
            <a:endParaRPr lang="en-GB" sz="1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antGarde Bk BT" pitchFamily="34" charset="0"/>
            </a:endParaRPr>
          </a:p>
          <a:p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David Horton		Mark </a:t>
            </a:r>
            <a:r>
              <a:rPr lang="en-GB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Shenton</a:t>
            </a:r>
            <a:endParaRPr lang="en-GB" sz="1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antGarde Bk BT" pitchFamily="34" charset="0"/>
            </a:endParaRPr>
          </a:p>
          <a:p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Frank Pickle		Mike </a:t>
            </a:r>
            <a:r>
              <a:rPr lang="en-GB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Heathcote</a:t>
            </a:r>
            <a:endParaRPr lang="en-GB" sz="1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antGarde Bk BT" pitchFamily="34" charset="0"/>
            </a:endParaRPr>
          </a:p>
          <a:p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Jim </a:t>
            </a:r>
            <a:r>
              <a:rPr lang="en-GB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Trott</a:t>
            </a:r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		John </a:t>
            </a:r>
            <a:r>
              <a:rPr lang="en-GB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Lindop</a:t>
            </a:r>
            <a:endParaRPr lang="en-GB" sz="1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antGarde Bk BT" pitchFamily="34" charset="0"/>
            </a:endParaRPr>
          </a:p>
          <a:p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Hugo Horton		</a:t>
            </a:r>
            <a:r>
              <a:rPr lang="en-GB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Keiffer</a:t>
            </a:r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 Jones</a:t>
            </a:r>
          </a:p>
          <a:p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Owen Nugent		Grahame Smith</a:t>
            </a:r>
          </a:p>
          <a:p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Alice Tinker		Kathryn Wilson</a:t>
            </a:r>
          </a:p>
          <a:p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Geraldine Grainger 	Joanne Lloyd</a:t>
            </a:r>
          </a:p>
          <a:p>
            <a:endParaRPr lang="en-GB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antGarde Bk BT" pitchFamily="34" charset="0"/>
            </a:endParaRPr>
          </a:p>
          <a:p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Director		Steve Davies</a:t>
            </a:r>
          </a:p>
          <a:p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DSM		Katie Walker</a:t>
            </a:r>
          </a:p>
          <a:p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ASMs		Vicki Hussey, Ellis Roper</a:t>
            </a:r>
          </a:p>
          <a:p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Props		Sheila Roberts, Muriel Jennings</a:t>
            </a:r>
          </a:p>
          <a:p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Set Design		Andrew Roberts</a:t>
            </a:r>
          </a:p>
          <a:p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Sound		Brian Fray</a:t>
            </a:r>
          </a:p>
          <a:p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Organist		Tim Jones</a:t>
            </a:r>
          </a:p>
          <a:p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Lighting		Ian Jones</a:t>
            </a:r>
          </a:p>
          <a:p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Wardrobe		Mel Regan theatrecostumehire.co.uk</a:t>
            </a:r>
          </a:p>
          <a:p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Wedding outfits	Allan Forrest</a:t>
            </a:r>
          </a:p>
          <a:p>
            <a:endParaRPr lang="en-GB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antGarde Bk BT" pitchFamily="34" charset="0"/>
            </a:endParaRPr>
          </a:p>
          <a:p>
            <a:endParaRPr lang="en-GB" sz="1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antGarde Bk BT" pitchFamily="34" charset="0"/>
            </a:endParaRPr>
          </a:p>
          <a:p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With thanks to Sally Dillon, Julie </a:t>
            </a:r>
            <a:r>
              <a:rPr lang="en-GB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Blagrove</a:t>
            </a:r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, Rachel Sumner, Kate Salmon and </a:t>
            </a:r>
            <a:r>
              <a:rPr lang="en-GB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Anna </a:t>
            </a:r>
            <a:r>
              <a:rPr lang="en-GB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Whiteley</a:t>
            </a:r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, </a:t>
            </a:r>
            <a:r>
              <a:rPr lang="en-GB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Caitie</a:t>
            </a:r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 Golding, Ciara Golding, Jessica Trevor, Ellie </a:t>
            </a:r>
            <a:r>
              <a:rPr lang="en-GB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Brickland</a:t>
            </a:r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, Sophie Dodd, Ophelia </a:t>
            </a:r>
            <a:r>
              <a:rPr lang="en-GB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Houlston</a:t>
            </a:r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, Lottie </a:t>
            </a:r>
            <a:r>
              <a:rPr lang="en-GB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Astle</a:t>
            </a:r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, Ellie Kidd, Millie </a:t>
            </a:r>
            <a:r>
              <a:rPr lang="en-GB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Passlley</a:t>
            </a:r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 and Eleanor </a:t>
            </a:r>
            <a:r>
              <a:rPr lang="en-GB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Bullough</a:t>
            </a:r>
            <a:r>
              <a:rPr lang="en-GB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 for their special appearances</a:t>
            </a:r>
            <a:endParaRPr lang="en-GB" sz="1100" dirty="0" smtClean="0">
              <a:latin typeface="AvantGarde Bk B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806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80528" y="-1"/>
            <a:ext cx="4572000" cy="6724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1100" dirty="0" smtClean="0">
              <a:latin typeface="AvantGarde Bk BT" pitchFamily="34" charset="0"/>
            </a:endParaRPr>
          </a:p>
          <a:p>
            <a:pPr algn="ctr"/>
            <a:r>
              <a:rPr lang="en-GB" sz="1100" dirty="0" smtClean="0">
                <a:latin typeface="AvantGarde Bk BT" pitchFamily="34" charset="0"/>
              </a:rPr>
              <a:t>Processional </a:t>
            </a:r>
            <a:r>
              <a:rPr lang="en-GB" sz="1100" dirty="0">
                <a:latin typeface="AvantGarde Bk BT" pitchFamily="34" charset="0"/>
              </a:rPr>
              <a:t>– Psalm 23</a:t>
            </a:r>
          </a:p>
          <a:p>
            <a:pPr algn="ctr"/>
            <a:endParaRPr lang="en-GB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antGarde Bk BT" pitchFamily="34" charset="0"/>
            </a:endParaRPr>
          </a:p>
          <a:p>
            <a:pPr algn="ctr"/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The Arrival </a:t>
            </a:r>
          </a:p>
          <a:p>
            <a:pPr algn="ctr"/>
            <a:r>
              <a:rPr lang="en-GB" sz="1100" dirty="0" smtClean="0">
                <a:latin typeface="AvantGarde Bk BT" pitchFamily="34" charset="0"/>
              </a:rPr>
              <a:t>First broadcast November 10</a:t>
            </a:r>
            <a:r>
              <a:rPr lang="en-GB" sz="1100" baseline="30000" dirty="0" smtClean="0">
                <a:latin typeface="AvantGarde Bk BT" pitchFamily="34" charset="0"/>
              </a:rPr>
              <a:t>th</a:t>
            </a:r>
            <a:r>
              <a:rPr lang="en-GB" sz="1100" dirty="0" smtClean="0">
                <a:latin typeface="AvantGarde Bk BT" pitchFamily="34" charset="0"/>
              </a:rPr>
              <a:t>, 1994</a:t>
            </a:r>
          </a:p>
          <a:p>
            <a:pPr algn="ctr"/>
            <a:endParaRPr lang="en-GB" sz="1400" dirty="0">
              <a:latin typeface="AvantGarde Bk BT" pitchFamily="34" charset="0"/>
            </a:endParaRPr>
          </a:p>
          <a:p>
            <a:pPr algn="ctr"/>
            <a:r>
              <a:rPr lang="en-GB" sz="1100" b="1" dirty="0" smtClean="0">
                <a:latin typeface="AvantGarde Bk BT" pitchFamily="34" charset="0"/>
              </a:rPr>
              <a:t>Congregation sit for the address</a:t>
            </a:r>
          </a:p>
          <a:p>
            <a:pPr algn="ctr"/>
            <a:r>
              <a:rPr lang="en-GB" sz="1100" dirty="0">
                <a:latin typeface="AvantGarde Bk BT" pitchFamily="34" charset="0"/>
              </a:rPr>
              <a:t>Rev. </a:t>
            </a:r>
            <a:r>
              <a:rPr lang="en-GB" sz="1100" dirty="0" err="1">
                <a:latin typeface="AvantGarde Bk BT" pitchFamily="34" charset="0"/>
              </a:rPr>
              <a:t>Pottle</a:t>
            </a:r>
            <a:endParaRPr lang="en-GB" sz="1100" dirty="0">
              <a:latin typeface="AvantGarde Bk BT" pitchFamily="34" charset="0"/>
            </a:endParaRPr>
          </a:p>
          <a:p>
            <a:pPr algn="ctr"/>
            <a:endParaRPr lang="en-GB" sz="1100" b="1" dirty="0">
              <a:latin typeface="AvantGarde Bk BT" pitchFamily="34" charset="0"/>
            </a:endParaRPr>
          </a:p>
          <a:p>
            <a:pPr algn="ctr"/>
            <a:r>
              <a:rPr lang="en-GB" sz="1100" b="1" dirty="0" smtClean="0">
                <a:latin typeface="AvantGarde Bk BT" pitchFamily="34" charset="0"/>
              </a:rPr>
              <a:t>Congregation stand and sing</a:t>
            </a:r>
          </a:p>
          <a:p>
            <a:pPr algn="ctr"/>
            <a:endParaRPr lang="en-GB" sz="900" dirty="0" smtClean="0">
              <a:latin typeface="AvantGarde Bk BT" pitchFamily="34" charset="0"/>
            </a:endParaRPr>
          </a:p>
          <a:p>
            <a:pPr algn="ctr"/>
            <a:r>
              <a:rPr lang="en-GB" sz="900" dirty="0" smtClean="0">
                <a:latin typeface="AvantGarde Bk BT" pitchFamily="34" charset="0"/>
              </a:rPr>
              <a:t>Guide </a:t>
            </a:r>
            <a:r>
              <a:rPr lang="en-GB" sz="900" dirty="0">
                <a:latin typeface="AvantGarde Bk BT" pitchFamily="34" charset="0"/>
              </a:rPr>
              <a:t>me, O Thou great </a:t>
            </a:r>
            <a:r>
              <a:rPr lang="en-GB" sz="900" dirty="0" smtClean="0">
                <a:latin typeface="AvantGarde Bk BT" pitchFamily="34" charset="0"/>
              </a:rPr>
              <a:t>Redeemer</a:t>
            </a:r>
            <a:endParaRPr lang="en-GB" sz="900" dirty="0">
              <a:latin typeface="AvantGarde Bk BT" pitchFamily="34" charset="0"/>
            </a:endParaRPr>
          </a:p>
          <a:p>
            <a:pPr algn="ctr"/>
            <a:r>
              <a:rPr lang="en-GB" sz="900" dirty="0" smtClean="0">
                <a:latin typeface="AvantGarde Bk BT" pitchFamily="34" charset="0"/>
              </a:rPr>
              <a:t>Pilgrim </a:t>
            </a:r>
            <a:r>
              <a:rPr lang="en-GB" sz="900" dirty="0">
                <a:latin typeface="AvantGarde Bk BT" pitchFamily="34" charset="0"/>
              </a:rPr>
              <a:t>through this barren land</a:t>
            </a:r>
            <a:br>
              <a:rPr lang="en-GB" sz="900" dirty="0">
                <a:latin typeface="AvantGarde Bk BT" pitchFamily="34" charset="0"/>
              </a:rPr>
            </a:br>
            <a:r>
              <a:rPr lang="en-GB" sz="900" dirty="0" smtClean="0">
                <a:latin typeface="AvantGarde Bk BT" pitchFamily="34" charset="0"/>
              </a:rPr>
              <a:t>I </a:t>
            </a:r>
            <a:r>
              <a:rPr lang="en-GB" sz="900" dirty="0">
                <a:latin typeface="AvantGarde Bk BT" pitchFamily="34" charset="0"/>
              </a:rPr>
              <a:t>am weak but Thou art mighty</a:t>
            </a:r>
            <a:br>
              <a:rPr lang="en-GB" sz="900" dirty="0">
                <a:latin typeface="AvantGarde Bk BT" pitchFamily="34" charset="0"/>
              </a:rPr>
            </a:br>
            <a:r>
              <a:rPr lang="en-GB" sz="900" dirty="0" smtClean="0">
                <a:latin typeface="AvantGarde Bk BT" pitchFamily="34" charset="0"/>
              </a:rPr>
              <a:t>Hold </a:t>
            </a:r>
            <a:r>
              <a:rPr lang="en-GB" sz="900" dirty="0">
                <a:latin typeface="AvantGarde Bk BT" pitchFamily="34" charset="0"/>
              </a:rPr>
              <a:t>me with Thy powerful hand</a:t>
            </a:r>
            <a:r>
              <a:rPr lang="en-GB" sz="900" dirty="0" smtClean="0">
                <a:latin typeface="AvantGarde Bk BT" pitchFamily="34" charset="0"/>
              </a:rPr>
              <a:t>.</a:t>
            </a:r>
          </a:p>
          <a:p>
            <a:pPr algn="ctr"/>
            <a:r>
              <a:rPr lang="en-GB" sz="900" dirty="0">
                <a:latin typeface="AvantGarde Bk BT" pitchFamily="34" charset="0"/>
              </a:rPr>
              <a:t>	</a:t>
            </a:r>
            <a:endParaRPr lang="en-GB" sz="900" dirty="0" smtClean="0">
              <a:latin typeface="AvantGarde Bk BT" pitchFamily="34" charset="0"/>
            </a:endParaRPr>
          </a:p>
          <a:p>
            <a:pPr algn="ctr"/>
            <a:r>
              <a:rPr lang="en-GB" sz="900" dirty="0" smtClean="0">
                <a:latin typeface="AvantGarde Bk BT" pitchFamily="34" charset="0"/>
              </a:rPr>
              <a:t>Bread of heaven!</a:t>
            </a:r>
          </a:p>
          <a:p>
            <a:pPr algn="ctr"/>
            <a:r>
              <a:rPr lang="en-GB" sz="900" dirty="0" smtClean="0">
                <a:latin typeface="AvantGarde Bk BT" pitchFamily="34" charset="0"/>
              </a:rPr>
              <a:t>Bread of heaven!</a:t>
            </a:r>
          </a:p>
          <a:p>
            <a:pPr algn="ctr"/>
            <a:r>
              <a:rPr lang="en-GB" sz="900" dirty="0" smtClean="0">
                <a:latin typeface="AvantGarde Bk BT" pitchFamily="34" charset="0"/>
              </a:rPr>
              <a:t>Feed me now and evermore!</a:t>
            </a:r>
          </a:p>
          <a:p>
            <a:pPr algn="ctr"/>
            <a:r>
              <a:rPr lang="en-GB" sz="900" dirty="0" smtClean="0">
                <a:latin typeface="AvantGarde Bk BT" pitchFamily="34" charset="0"/>
              </a:rPr>
              <a:t>Feed me now and evermore!</a:t>
            </a:r>
          </a:p>
          <a:p>
            <a:pPr algn="ctr"/>
            <a:endParaRPr lang="en-GB" sz="900" dirty="0">
              <a:latin typeface="AvantGarde Bk BT" pitchFamily="34" charset="0"/>
            </a:endParaRPr>
          </a:p>
          <a:p>
            <a:pPr algn="ctr"/>
            <a:r>
              <a:rPr lang="en-GB" sz="1100" dirty="0">
                <a:latin typeface="AvantGarde Bk BT" pitchFamily="34" charset="0"/>
              </a:rPr>
              <a:t>Recessional – The Lord Is My Shepherd</a:t>
            </a:r>
          </a:p>
          <a:p>
            <a:pPr algn="ctr"/>
            <a:endParaRPr lang="en-GB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antGarde Bk BT" pitchFamily="34" charset="0"/>
            </a:endParaRPr>
          </a:p>
          <a:p>
            <a:pPr algn="ctr"/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Engagement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antGarde Bk BT" pitchFamily="34" charset="0"/>
            </a:endParaRPr>
          </a:p>
          <a:p>
            <a:pPr algn="ctr"/>
            <a:r>
              <a:rPr lang="en-GB" sz="1100" dirty="0">
                <a:latin typeface="AvantGarde Bk BT" pitchFamily="34" charset="0"/>
              </a:rPr>
              <a:t>First broadcast </a:t>
            </a:r>
            <a:r>
              <a:rPr lang="en-GB" sz="1100" dirty="0" smtClean="0">
                <a:latin typeface="AvantGarde Bk BT" pitchFamily="34" charset="0"/>
              </a:rPr>
              <a:t>December 26th</a:t>
            </a:r>
            <a:r>
              <a:rPr lang="en-GB" sz="1100" dirty="0">
                <a:latin typeface="AvantGarde Bk BT" pitchFamily="34" charset="0"/>
              </a:rPr>
              <a:t>, </a:t>
            </a:r>
            <a:r>
              <a:rPr lang="en-GB" sz="1100" dirty="0" smtClean="0">
                <a:latin typeface="AvantGarde Bk BT" pitchFamily="34" charset="0"/>
              </a:rPr>
              <a:t>1997</a:t>
            </a:r>
          </a:p>
          <a:p>
            <a:pPr algn="ctr"/>
            <a:endParaRPr lang="en-GB" sz="1100" dirty="0">
              <a:latin typeface="AvantGarde Bk BT" pitchFamily="34" charset="0"/>
            </a:endParaRPr>
          </a:p>
          <a:p>
            <a:pPr algn="ctr"/>
            <a:r>
              <a:rPr lang="en-GB" sz="1100" b="1" dirty="0" smtClean="0">
                <a:latin typeface="AvantGarde Bk BT" pitchFamily="34" charset="0"/>
              </a:rPr>
              <a:t>Congregation sit for the address</a:t>
            </a:r>
          </a:p>
          <a:p>
            <a:pPr algn="ctr"/>
            <a:endParaRPr lang="en-GB" sz="1100" b="1" dirty="0">
              <a:latin typeface="AvantGarde Bk BT" pitchFamily="34" charset="0"/>
            </a:endParaRPr>
          </a:p>
          <a:p>
            <a:pPr algn="ctr"/>
            <a:r>
              <a:rPr lang="en-GB" sz="1100" b="1" dirty="0" smtClean="0">
                <a:latin typeface="AvantGarde Bk BT" pitchFamily="34" charset="0"/>
              </a:rPr>
              <a:t>Banns </a:t>
            </a:r>
            <a:r>
              <a:rPr lang="en-GB" sz="1100" b="1" dirty="0">
                <a:latin typeface="AvantGarde Bk BT" pitchFamily="34" charset="0"/>
              </a:rPr>
              <a:t>of </a:t>
            </a:r>
            <a:r>
              <a:rPr lang="en-GB" sz="1100" b="1" dirty="0" smtClean="0">
                <a:latin typeface="AvantGarde Bk BT" pitchFamily="34" charset="0"/>
              </a:rPr>
              <a:t>Marriage</a:t>
            </a:r>
          </a:p>
          <a:p>
            <a:pPr algn="ctr"/>
            <a:r>
              <a:rPr lang="en-GB" sz="1100" dirty="0" smtClean="0">
                <a:latin typeface="AvantGarde Bk BT" pitchFamily="34" charset="0"/>
              </a:rPr>
              <a:t>Rev. G. Grainger</a:t>
            </a:r>
          </a:p>
          <a:p>
            <a:pPr algn="ctr"/>
            <a:endParaRPr lang="en-GB" sz="1100" dirty="0">
              <a:latin typeface="AvantGarde Bk BT" pitchFamily="34" charset="0"/>
            </a:endParaRPr>
          </a:p>
          <a:p>
            <a:pPr algn="ctr"/>
            <a:r>
              <a:rPr lang="en-GB" sz="1100" dirty="0">
                <a:latin typeface="AvantGarde Bk BT" pitchFamily="34" charset="0"/>
              </a:rPr>
              <a:t>The collection will be made in aid of Comic Relief</a:t>
            </a:r>
          </a:p>
          <a:p>
            <a:pPr algn="ctr"/>
            <a:endParaRPr lang="en-GB" sz="1100" dirty="0" smtClean="0">
              <a:latin typeface="AvantGarde Bk BT" pitchFamily="34" charset="0"/>
            </a:endParaRPr>
          </a:p>
          <a:p>
            <a:pPr algn="ctr"/>
            <a:endParaRPr lang="en-GB" sz="1100" dirty="0">
              <a:latin typeface="AvantGarde Bk BT" pitchFamily="34" charset="0"/>
            </a:endParaRPr>
          </a:p>
          <a:p>
            <a:pPr algn="ctr"/>
            <a:r>
              <a:rPr lang="en-GB" sz="1100" dirty="0" smtClean="0">
                <a:latin typeface="AvantGarde Bk BT" pitchFamily="34" charset="0"/>
              </a:rPr>
              <a:t>The congregation are invited to visit the Coffee Bar in the foyer or enjoy and ice cream in the studio during the fifteen minute interval</a:t>
            </a:r>
            <a:endParaRPr lang="en-GB" sz="1100" dirty="0">
              <a:latin typeface="AvantGarde Bk BT" pitchFamily="34" charset="0"/>
            </a:endParaRPr>
          </a:p>
          <a:p>
            <a:pPr algn="ctr"/>
            <a:endParaRPr lang="en-GB" sz="1100" dirty="0">
              <a:latin typeface="AvantGarde Bk BT" pitchFamily="34" charset="0"/>
            </a:endParaRPr>
          </a:p>
          <a:p>
            <a:pPr algn="ctr"/>
            <a:endParaRPr lang="en-GB" sz="1100" dirty="0">
              <a:latin typeface="AvantGarde Bk BT" pitchFamily="34" charset="0"/>
            </a:endParaRPr>
          </a:p>
          <a:p>
            <a:pPr algn="ctr"/>
            <a:endParaRPr lang="en-GB" sz="1100" dirty="0" smtClean="0">
              <a:latin typeface="AvantGarde Bk BT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96544" y="-4743"/>
            <a:ext cx="4572000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1100" dirty="0">
              <a:latin typeface="AvantGarde Bk BT" pitchFamily="34" charset="0"/>
            </a:endParaRPr>
          </a:p>
          <a:p>
            <a:pPr algn="ctr"/>
            <a:r>
              <a:rPr lang="en-GB" sz="1100" dirty="0">
                <a:latin typeface="AvantGarde Bk BT" pitchFamily="34" charset="0"/>
              </a:rPr>
              <a:t>Processional – Psalm 23</a:t>
            </a:r>
          </a:p>
          <a:p>
            <a:pPr algn="ctr"/>
            <a:endParaRPr lang="en-GB" sz="1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antGarde Bk BT" pitchFamily="34" charset="0"/>
            </a:endParaRPr>
          </a:p>
          <a:p>
            <a:pPr algn="ctr"/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Dibley Live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antGarde Bk BT" pitchFamily="34" charset="0"/>
            </a:endParaRPr>
          </a:p>
          <a:p>
            <a:pPr algn="ctr"/>
            <a:r>
              <a:rPr lang="en-GB" sz="1100" dirty="0">
                <a:latin typeface="AvantGarde Bk BT" pitchFamily="34" charset="0"/>
              </a:rPr>
              <a:t>First broadcast January 8th, 1998</a:t>
            </a:r>
          </a:p>
          <a:p>
            <a:pPr algn="ctr"/>
            <a:endParaRPr lang="en-GB" sz="1400" dirty="0">
              <a:latin typeface="AvantGarde Bk BT" pitchFamily="34" charset="0"/>
            </a:endParaRPr>
          </a:p>
          <a:p>
            <a:pPr algn="ctr"/>
            <a:r>
              <a:rPr lang="en-GB" sz="1100" b="1" dirty="0">
                <a:latin typeface="AvantGarde Bk BT" pitchFamily="34" charset="0"/>
              </a:rPr>
              <a:t>Congregation sit for the address</a:t>
            </a:r>
          </a:p>
          <a:p>
            <a:pPr algn="ctr"/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antGarde Bk BT" pitchFamily="34" charset="0"/>
            </a:endParaRPr>
          </a:p>
          <a:p>
            <a:pPr algn="ctr"/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Love 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and </a:t>
            </a:r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itchFamily="34" charset="0"/>
              </a:rPr>
              <a:t>Marriage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antGarde Bk BT" pitchFamily="34" charset="0"/>
            </a:endParaRPr>
          </a:p>
          <a:p>
            <a:pPr algn="ctr"/>
            <a:r>
              <a:rPr lang="en-GB" sz="1100" dirty="0">
                <a:latin typeface="AvantGarde Bk BT" pitchFamily="34" charset="0"/>
              </a:rPr>
              <a:t>First broadcast January 22nd, 1998</a:t>
            </a:r>
          </a:p>
          <a:p>
            <a:pPr algn="ctr"/>
            <a:endParaRPr lang="en-GB" sz="900" dirty="0" smtClean="0">
              <a:latin typeface="AvantGarde Bk BT" pitchFamily="34" charset="0"/>
            </a:endParaRPr>
          </a:p>
          <a:p>
            <a:pPr algn="ctr"/>
            <a:r>
              <a:rPr lang="en-GB" sz="1100" b="1" dirty="0">
                <a:latin typeface="AvantGarde Bk BT" pitchFamily="34" charset="0"/>
              </a:rPr>
              <a:t>Parish Notices</a:t>
            </a:r>
          </a:p>
          <a:p>
            <a:pPr algn="ctr"/>
            <a:r>
              <a:rPr lang="en-GB" sz="1100" dirty="0">
                <a:latin typeface="AvantGarde Bk BT" pitchFamily="34" charset="0"/>
              </a:rPr>
              <a:t>Cllr. David Horton, MBE</a:t>
            </a:r>
          </a:p>
          <a:p>
            <a:pPr algn="ctr"/>
            <a:endParaRPr lang="en-GB" sz="900" dirty="0">
              <a:latin typeface="AvantGarde Bk BT" pitchFamily="34" charset="0"/>
            </a:endParaRPr>
          </a:p>
          <a:p>
            <a:pPr algn="ctr"/>
            <a:r>
              <a:rPr lang="en-GB" sz="1100" b="1" dirty="0">
                <a:latin typeface="AvantGarde Bk BT" pitchFamily="34" charset="0"/>
              </a:rPr>
              <a:t>Prayers led by</a:t>
            </a:r>
          </a:p>
          <a:p>
            <a:pPr algn="ctr"/>
            <a:r>
              <a:rPr lang="en-GB" sz="1100" dirty="0">
                <a:latin typeface="AvantGarde Bk BT" pitchFamily="34" charset="0"/>
              </a:rPr>
              <a:t>Cllr. David Horton, MBE</a:t>
            </a:r>
          </a:p>
          <a:p>
            <a:pPr algn="ctr"/>
            <a:endParaRPr lang="en-GB" sz="900" dirty="0" smtClean="0">
              <a:latin typeface="AvantGarde Bk BT" pitchFamily="34" charset="0"/>
            </a:endParaRPr>
          </a:p>
          <a:p>
            <a:pPr algn="ctr"/>
            <a:r>
              <a:rPr lang="en-GB" sz="1100" b="1" dirty="0" smtClean="0">
                <a:latin typeface="AvantGarde Bk BT" pitchFamily="34" charset="0"/>
              </a:rPr>
              <a:t>Congregation </a:t>
            </a:r>
            <a:r>
              <a:rPr lang="en-GB" sz="1100" b="1" dirty="0">
                <a:latin typeface="AvantGarde Bk BT" pitchFamily="34" charset="0"/>
              </a:rPr>
              <a:t>stand and sing</a:t>
            </a:r>
          </a:p>
          <a:p>
            <a:pPr algn="ctr"/>
            <a:r>
              <a:rPr lang="en-GB" sz="900" dirty="0" smtClean="0">
                <a:latin typeface="AvantGarde Bk BT" pitchFamily="34" charset="0"/>
              </a:rPr>
              <a:t>	</a:t>
            </a:r>
          </a:p>
          <a:p>
            <a:pPr algn="ctr"/>
            <a:r>
              <a:rPr lang="en-GB" sz="900" dirty="0" smtClean="0">
                <a:latin typeface="AvantGarde Bk BT" pitchFamily="34" charset="0"/>
              </a:rPr>
              <a:t>Come </a:t>
            </a:r>
            <a:r>
              <a:rPr lang="en-GB" sz="900" dirty="0">
                <a:latin typeface="AvantGarde Bk BT" pitchFamily="34" charset="0"/>
              </a:rPr>
              <a:t>a little bit closer Baby, </a:t>
            </a:r>
          </a:p>
          <a:p>
            <a:pPr algn="ctr"/>
            <a:r>
              <a:rPr lang="en-GB" sz="900" dirty="0" smtClean="0">
                <a:latin typeface="AvantGarde Bk BT" pitchFamily="34" charset="0"/>
              </a:rPr>
              <a:t>Get </a:t>
            </a:r>
            <a:r>
              <a:rPr lang="en-GB" sz="900" dirty="0">
                <a:latin typeface="AvantGarde Bk BT" pitchFamily="34" charset="0"/>
              </a:rPr>
              <a:t>it on, get it on</a:t>
            </a:r>
          </a:p>
          <a:p>
            <a:pPr algn="ctr"/>
            <a:r>
              <a:rPr lang="en-GB" sz="900" dirty="0" smtClean="0">
                <a:latin typeface="AvantGarde Bk BT" pitchFamily="34" charset="0"/>
              </a:rPr>
              <a:t>'Cause </a:t>
            </a:r>
            <a:r>
              <a:rPr lang="en-GB" sz="900" dirty="0">
                <a:latin typeface="AvantGarde Bk BT" pitchFamily="34" charset="0"/>
              </a:rPr>
              <a:t>tonight is the night when 2 become 1</a:t>
            </a:r>
            <a:br>
              <a:rPr lang="en-GB" sz="900" dirty="0">
                <a:latin typeface="AvantGarde Bk BT" pitchFamily="34" charset="0"/>
              </a:rPr>
            </a:br>
            <a:endParaRPr lang="en-GB" sz="900" dirty="0">
              <a:latin typeface="AvantGarde Bk BT" pitchFamily="34" charset="0"/>
            </a:endParaRPr>
          </a:p>
          <a:p>
            <a:pPr algn="ctr"/>
            <a:r>
              <a:rPr lang="en-GB" sz="900" dirty="0" smtClean="0">
                <a:latin typeface="AvantGarde Bk BT" pitchFamily="34" charset="0"/>
              </a:rPr>
              <a:t>I </a:t>
            </a:r>
            <a:r>
              <a:rPr lang="en-GB" sz="900" dirty="0">
                <a:latin typeface="AvantGarde Bk BT" pitchFamily="34" charset="0"/>
              </a:rPr>
              <a:t>need some love like I never needed love before</a:t>
            </a:r>
          </a:p>
          <a:p>
            <a:pPr algn="ctr"/>
            <a:r>
              <a:rPr lang="en-GB" sz="900" dirty="0" smtClean="0">
                <a:latin typeface="AvantGarde Bk BT" pitchFamily="34" charset="0"/>
              </a:rPr>
              <a:t>I </a:t>
            </a:r>
            <a:r>
              <a:rPr lang="en-GB" sz="900" dirty="0">
                <a:latin typeface="AvantGarde Bk BT" pitchFamily="34" charset="0"/>
              </a:rPr>
              <a:t>had a little love, now I'm back for more</a:t>
            </a:r>
          </a:p>
          <a:p>
            <a:pPr algn="ctr"/>
            <a:r>
              <a:rPr lang="en-GB" sz="900" dirty="0" smtClean="0">
                <a:latin typeface="AvantGarde Bk BT" pitchFamily="34" charset="0"/>
              </a:rPr>
              <a:t>Set </a:t>
            </a:r>
            <a:r>
              <a:rPr lang="en-GB" sz="900" dirty="0">
                <a:latin typeface="AvantGarde Bk BT" pitchFamily="34" charset="0"/>
              </a:rPr>
              <a:t>your spirit free, it's the only way to </a:t>
            </a:r>
            <a:r>
              <a:rPr lang="en-GB" sz="900" dirty="0" smtClean="0">
                <a:latin typeface="AvantGarde Bk BT" pitchFamily="34" charset="0"/>
              </a:rPr>
              <a:t>be</a:t>
            </a:r>
          </a:p>
          <a:p>
            <a:pPr algn="ctr"/>
            <a:endParaRPr lang="en-GB" sz="900" dirty="0">
              <a:latin typeface="AvantGarde Bk BT" pitchFamily="34" charset="0"/>
            </a:endParaRPr>
          </a:p>
          <a:p>
            <a:pPr algn="ctr"/>
            <a:r>
              <a:rPr lang="en-GB" sz="1050" b="1" dirty="0">
                <a:latin typeface="AvantGarde Bk BT" pitchFamily="34" charset="0"/>
              </a:rPr>
              <a:t>Congregation </a:t>
            </a:r>
            <a:r>
              <a:rPr lang="en-GB" sz="1050" b="1" dirty="0" smtClean="0">
                <a:latin typeface="AvantGarde Bk BT" pitchFamily="34" charset="0"/>
              </a:rPr>
              <a:t>stand at the end of the service</a:t>
            </a:r>
            <a:endParaRPr lang="en-GB" sz="1050" b="1" dirty="0">
              <a:latin typeface="AvantGarde Bk BT" pitchFamily="34" charset="0"/>
            </a:endParaRPr>
          </a:p>
          <a:p>
            <a:pPr algn="ctr"/>
            <a:endParaRPr lang="en-GB" sz="900" dirty="0" smtClean="0">
              <a:latin typeface="AvantGarde Bk B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925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129</Words>
  <Application>Microsoft Office PowerPoint</Application>
  <PresentationFormat>On-screen Show (4:3)</PresentationFormat>
  <Paragraphs>92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Theatre Manager</dc:creator>
  <cp:lastModifiedBy>Theatre Manager</cp:lastModifiedBy>
  <cp:revision>12</cp:revision>
  <dcterms:created xsi:type="dcterms:W3CDTF">2013-03-07T12:33:58Z</dcterms:created>
  <dcterms:modified xsi:type="dcterms:W3CDTF">2013-03-18T14:20:24Z</dcterms:modified>
</cp:coreProperties>
</file>